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75" r:id="rId2"/>
    <p:sldMasterId id="2147483660" r:id="rId3"/>
    <p:sldMasterId id="2147483717" r:id="rId4"/>
    <p:sldMasterId id="2147483724" r:id="rId5"/>
  </p:sldMasterIdLst>
  <p:sldIdLst>
    <p:sldId id="256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0A30687-1D91-0F4E-A02C-1F51BE8B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78896"/>
            <a:ext cx="9144000" cy="705678"/>
          </a:xfrm>
        </p:spPr>
        <p:txBody>
          <a:bodyPr anchor="b"/>
          <a:lstStyle>
            <a:lvl1pPr algn="ctr">
              <a:defRPr sz="40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sky, outdoor, building, sign&#10;&#10;Description automatically generated">
            <a:extLst>
              <a:ext uri="{FF2B5EF4-FFF2-40B4-BE49-F238E27FC236}">
                <a16:creationId xmlns:a16="http://schemas.microsoft.com/office/drawing/2014/main" id="{EE89096C-D771-2A46-98E6-31A65F1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1108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F32CCBD-9AD2-4D44-B9B3-8EA77D9D5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821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1BED7-EBCE-D442-86CD-316B4C0FD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334B991-4F26-3045-A9F0-65A61B99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D5B41C6-D1CA-EE41-B5FD-9B56B5D70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8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1825625"/>
            <a:ext cx="5257800" cy="408815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ADD816E-8067-D440-B635-18E44880B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06EC75-0903-394E-B8FE-A4A98FF6A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73F04108-57CA-5B4E-B75D-2F446B859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87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8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B86132-BD3C-AF4C-81E2-22DF57F10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0FEB1A1-5554-5241-8529-EA5717421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679D8DD-0447-0E41-BE3C-347629541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2933C10-80DC-1E4B-B6A6-D9EB835A9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4ECA7A-28A3-654F-9F92-DC459C6DA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4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A0415404-8723-1B4E-B18E-573F3851E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BE8AFE-1D88-A14A-9ACC-82EE1C7C7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5F3930-33CC-0F4A-B227-79F530347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02B801C-A8E2-B24A-BFB2-FEB47B7F7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82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FD8EBF-1FC8-2646-BDB1-95BC20362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04F5CA-8ADA-3E40-8ADB-C2F0C37F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07A0F45-8F24-7A44-8C0C-99C0E877D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8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1825625"/>
            <a:ext cx="5257800" cy="4088158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442812E-CDD2-494B-B906-BB167C6043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81D972F-0589-6B44-A5C5-3E191F9B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27D66C02-EA54-604A-B092-74A10FCD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4B15AC-444B-074A-ABC5-C0E42E537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627751-1240-D041-A746-7A7ABDEA4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3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86620D41-1F98-354F-9315-5238C71F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2FF6AB-2EFA-F244-A753-0E61EDF61C4F}"/>
              </a:ext>
            </a:extLst>
          </p:cNvPr>
          <p:cNvSpPr/>
          <p:nvPr/>
        </p:nvSpPr>
        <p:spPr>
          <a:xfrm>
            <a:off x="6096000" y="0"/>
            <a:ext cx="6096000" cy="600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6783" y="365125"/>
            <a:ext cx="4298604" cy="55486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9F5347A-78B4-9C45-81F7-B15D08F58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204035-9D62-0047-816A-C6C8ED981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634B83-3C79-5D49-80B8-39AA90C1C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01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78896"/>
            <a:ext cx="9144000" cy="705678"/>
          </a:xfrm>
        </p:spPr>
        <p:txBody>
          <a:bodyPr anchor="b"/>
          <a:lstStyle>
            <a:lvl1pPr algn="ctr">
              <a:defRPr sz="40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6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2D00C97-2AD3-E846-913A-9F203A9F7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3052C6F-9094-4348-BB30-05B3EC075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5E8CF7-8365-E148-AA89-1C0CEA15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1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2438DF64-FF86-4D4E-8924-FCA8AF0F8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8BE6B26-23E8-1F43-80B2-A45005145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1280359-FAD6-0747-932E-11E7C4C74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40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21ADDF0-3309-8847-BD0F-A89BB2BB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4768850"/>
            <a:ext cx="587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042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CFB3372-4A5D-6545-BFB8-38336DC4E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0136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4768850"/>
            <a:ext cx="587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6162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3AF1C21-094C-4740-96F4-EF57372D0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754D4CA7-2D39-B04E-9E48-0E21674D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23888"/>
            <a:ext cx="32019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98854F88-E3AC-9542-A333-B88EB852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4768850"/>
            <a:ext cx="587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74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FE7D9BE-B23B-974B-B79F-A2166A95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23888"/>
            <a:ext cx="31829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7AB85E4-EE30-2244-8C61-FE2D5673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4768850"/>
            <a:ext cx="587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12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7FB35BE2-4069-6C48-899D-9D742F09B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74BF14B-4D4B-D844-A3D9-BAB7153B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23888"/>
            <a:ext cx="32019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78896"/>
            <a:ext cx="9144000" cy="705678"/>
          </a:xfrm>
        </p:spPr>
        <p:txBody>
          <a:bodyPr anchor="b"/>
          <a:lstStyle>
            <a:lvl1pPr algn="ctr">
              <a:defRPr sz="40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2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9EC98D1-6389-E040-A884-1A805C99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23888"/>
            <a:ext cx="31829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78896"/>
            <a:ext cx="9144000" cy="705678"/>
          </a:xfrm>
        </p:spPr>
        <p:txBody>
          <a:bodyPr anchor="b"/>
          <a:lstStyle>
            <a:lvl1pPr algn="ctr">
              <a:defRPr sz="4000" b="0" i="0" spc="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A74755-52E8-CD45-A666-6673CD57D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" y="0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3CBFE-7064-2840-97F0-CB67C449E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4"/>
            <a:ext cx="12191068" cy="685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F5AC7D2-7251-364D-9BC1-58335145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1FAFA7C-0F44-D64D-ADC6-845ABD6C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4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46DFCF6-E1A0-7649-9DA5-3F473C6E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6161"/>
            <a:ext cx="9144000" cy="705678"/>
          </a:xfrm>
        </p:spPr>
        <p:txBody>
          <a:bodyPr anchor="b"/>
          <a:lstStyle>
            <a:lvl1pPr algn="ctr">
              <a:defRPr sz="4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040180-992D-E744-B390-1BC5177C3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D1170F-11D0-D54C-A9CD-093D31C5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3" r:id="rId2"/>
    <p:sldLayoutId id="2147483751" r:id="rId3"/>
    <p:sldLayoutId id="2147483752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5FA711F-D7F6-0A43-B770-911A76850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CA8D9E0-E294-B34F-924F-A5777EC27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2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50BF370-1B53-DF4E-BA5C-691A80142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0551C3F-C40D-0546-90B4-6875C6F47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C572F2B-401D-3C45-AA36-85C8C4E6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7C76012-DD14-AC4D-BF1B-F942C13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29BCCC3-A45E-0D40-A18D-D9CCA593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B240827-4D17-3A4E-BB18-7F0D7D0C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4" r:id="rId2"/>
    <p:sldLayoutId id="2147483770" r:id="rId3"/>
    <p:sldLayoutId id="21474837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70770-03EA-9A4B-A4B1-7CA834E4C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D2CD6A5C-124C-034F-8165-F3EC7920BDD6}"/>
    </a:ext>
  </a:extLst>
</a:theme>
</file>

<file path=ppt/theme/theme2.xml><?xml version="1.0" encoding="utf-8"?>
<a:theme xmlns:a="http://schemas.openxmlformats.org/drawingml/2006/main" name="Section Separator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77BB70BE-DE7C-D04B-9E8D-3F48A751161B}"/>
    </a:ext>
  </a:extLst>
</a:theme>
</file>

<file path=ppt/theme/theme3.xml><?xml version="1.0" encoding="utf-8"?>
<a:theme xmlns:a="http://schemas.openxmlformats.org/drawingml/2006/main" name="Body Slides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23D9FDDF-0940-8740-95AF-5D3D5EE5AE27}"/>
    </a:ext>
  </a:extLst>
</a:theme>
</file>

<file path=ppt/theme/theme4.xml><?xml version="1.0" encoding="utf-8"?>
<a:theme xmlns:a="http://schemas.openxmlformats.org/drawingml/2006/main" name="Body Slides Green">
  <a:themeElements>
    <a:clrScheme name="Cuesta College Colors">
      <a:dk1>
        <a:srgbClr val="000000"/>
      </a:dk1>
      <a:lt1>
        <a:srgbClr val="FFFFFF"/>
      </a:lt1>
      <a:dk2>
        <a:srgbClr val="166134"/>
      </a:dk2>
      <a:lt2>
        <a:srgbClr val="E7E6E6"/>
      </a:lt2>
      <a:accent1>
        <a:srgbClr val="70A041"/>
      </a:accent1>
      <a:accent2>
        <a:srgbClr val="1C5B78"/>
      </a:accent2>
      <a:accent3>
        <a:srgbClr val="AD562D"/>
      </a:accent3>
      <a:accent4>
        <a:srgbClr val="65192D"/>
      </a:accent4>
      <a:accent5>
        <a:srgbClr val="5B9BD5"/>
      </a:accent5>
      <a:accent6>
        <a:srgbClr val="0A8B44"/>
      </a:accent6>
      <a:hlink>
        <a:srgbClr val="0563C1"/>
      </a:hlink>
      <a:folHlink>
        <a:srgbClr val="244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92C41EB0-9F81-FD4B-BF6A-9E3A3D02ED68}"/>
    </a:ext>
  </a:extLst>
</a:theme>
</file>

<file path=ppt/theme/theme5.xml><?xml version="1.0" encoding="utf-8"?>
<a:theme xmlns:a="http://schemas.openxmlformats.org/drawingml/2006/main" name="1_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F6D56EE6-B407-0D41-A99A-3883B94242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</vt:lpstr>
      <vt:lpstr>Calibri</vt:lpstr>
      <vt:lpstr>Arial</vt:lpstr>
      <vt:lpstr>Title Slides</vt:lpstr>
      <vt:lpstr>Section Separators</vt:lpstr>
      <vt:lpstr>Body Slides White</vt:lpstr>
      <vt:lpstr>Body Slides Green</vt:lpstr>
      <vt:lpstr>1_Title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Stratton</dc:creator>
  <cp:lastModifiedBy>Erin Stratton</cp:lastModifiedBy>
  <cp:revision>1</cp:revision>
  <dcterms:created xsi:type="dcterms:W3CDTF">2021-07-23T18:18:24Z</dcterms:created>
  <dcterms:modified xsi:type="dcterms:W3CDTF">2021-07-23T18:18:43Z</dcterms:modified>
</cp:coreProperties>
</file>