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75" r:id="rId2"/>
    <p:sldMasterId id="2147483660" r:id="rId3"/>
    <p:sldMasterId id="2147483717" r:id="rId4"/>
    <p:sldMasterId id="2147483724" r:id="rId5"/>
  </p:sldMaster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DFE596C-BE9A-9541-B8EA-FE1D8396F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078897"/>
            <a:ext cx="6858000" cy="70567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9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mountain, nature&#10;&#10;Description automatically generated">
            <a:extLst>
              <a:ext uri="{FF2B5EF4-FFF2-40B4-BE49-F238E27FC236}">
                <a16:creationId xmlns:a16="http://schemas.microsoft.com/office/drawing/2014/main" id="{796C4BA4-1C2C-3747-855C-4EDFD77D8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76162"/>
            <a:ext cx="6858000" cy="70567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with a clock on it&#10;&#10;Description automatically generated with medium confidence">
            <a:extLst>
              <a:ext uri="{FF2B5EF4-FFF2-40B4-BE49-F238E27FC236}">
                <a16:creationId xmlns:a16="http://schemas.microsoft.com/office/drawing/2014/main" id="{DDBE37CE-12FD-5245-B450-59FA44B1B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76162"/>
            <a:ext cx="6858000" cy="705679"/>
          </a:xfrm>
        </p:spPr>
        <p:txBody>
          <a:bodyPr anchor="b"/>
          <a:lstStyle>
            <a:lvl1pPr algn="ctr">
              <a:defRPr sz="3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building, sign&#10;&#10;Description automatically generated">
            <a:extLst>
              <a:ext uri="{FF2B5EF4-FFF2-40B4-BE49-F238E27FC236}">
                <a16:creationId xmlns:a16="http://schemas.microsoft.com/office/drawing/2014/main" id="{06949F05-2D48-894F-B62E-D91C11F7F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76162"/>
            <a:ext cx="6858000" cy="70567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1108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D7304DC-EBB9-534F-A038-522592F11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821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91BED7-EBCE-D442-86CD-316B4C0FD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334B991-4F26-3045-A9F0-65A61B990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88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0" y="1825626"/>
            <a:ext cx="3943350" cy="408815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743A32E-CEC2-464C-8709-45220F53C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ADD816E-8067-D440-B635-18E44880B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306EC75-0903-394E-B8FE-A4A98FF6A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4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6173B36E-A213-5845-80B6-C92FEDEA6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87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408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B86132-BD3C-AF4C-81E2-22DF57F10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0FEB1A1-5554-5241-8529-EA5717421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7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05256EF5-DFB1-594D-8F22-FBB6386B72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2933C10-80DC-1E4B-B6A6-D9EB835A9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64ECA7A-28A3-654F-9F92-DC459C6DA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4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BC9488F-737B-1848-B616-2C25024523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5BE8AFE-1D88-A14A-9ACC-82EE1C7C7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85F3930-33CC-0F4A-B227-79F530347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13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EDEA5BC1-F262-2645-9221-8087A58E8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82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EFD8EBF-1FC8-2646-BDB1-95BC20362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04F5CA-8ADA-3E40-8ADB-C2F0C37FE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21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E91ACC86-EBE0-924D-9ED7-7DCE89476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881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0" y="1825626"/>
            <a:ext cx="3943350" cy="408815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442812E-CDD2-494B-B906-BB167C6043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81D972F-0589-6B44-A5C5-3E191F9B2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DFE596C-BE9A-9541-B8EA-FE1D8396F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7A7ED5-13D4-7D41-A8AC-CB60A553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653756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CD9EF54-3952-0D4D-97FF-D29F3C3F5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5335312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| Date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F2B345E-34F0-F34C-83FB-959C281A7B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5982083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345636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E258BB82-8015-024F-B5E0-761456681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8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408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4B15AC-444B-074A-ABC5-C0E42E537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3627751-1240-D041-A746-7A7ABDEA4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3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2FF6AB-2EFA-F244-A753-0E61EDF61C4F}"/>
              </a:ext>
            </a:extLst>
          </p:cNvPr>
          <p:cNvSpPr/>
          <p:nvPr/>
        </p:nvSpPr>
        <p:spPr>
          <a:xfrm>
            <a:off x="4572000" y="0"/>
            <a:ext cx="4572000" cy="600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386834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8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588" y="365125"/>
            <a:ext cx="3223953" cy="5548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14E83F8B-0E28-EC4F-846D-41B555D90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9F5347A-78B4-9C45-81F7-B15D08F58C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7204035-9D62-0047-816A-C6C8ED981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57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75EC1DF-353F-1F44-A8EF-35C6EC7A1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3052C6F-9094-4348-BB30-05B3EC075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F5E8CF7-8365-E148-AA89-1C0CEA157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11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7ABA1E6-2ADE-DC4F-85C1-7A0C696B9D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8BE6B26-23E8-1F43-80B2-A45005145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1280359-FAD6-0747-932E-11E7C4C74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40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4D091E5-D783-A447-B871-591F8BCAF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37C304A-76FE-1441-A3E4-442B5F9B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4768851"/>
            <a:ext cx="4404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0042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128EAF61-EF9A-0141-99C6-8975CB5AA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37C304A-76FE-1441-A3E4-442B5F9B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4768851"/>
            <a:ext cx="4404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86162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B54101F7-22CC-C74E-811F-4B52E62C8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B6D93BB-E8A1-C64C-8423-F858FC185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9211" y="887343"/>
            <a:ext cx="2425700" cy="22606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98854F88-E3AC-9542-A333-B88EB852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4768851"/>
            <a:ext cx="4404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7748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7AB85E4-EE30-2244-8C61-FE2D5673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4768851"/>
            <a:ext cx="4404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48EDFEFA-83ED-0C49-B082-545246163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2800" y="854765"/>
            <a:ext cx="2438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586BC127-EDB0-AB48-B8ED-2120D58AE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078897"/>
            <a:ext cx="6858000" cy="70567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6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586BC127-EDB0-AB48-B8ED-2120D58AE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7E73FF-B58A-2F49-9115-630395BE6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653756"/>
            <a:ext cx="6858000" cy="52925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6E1C678-4DBE-0E46-9EDC-C2B565C43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5335312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| Date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8EE7EEC-8883-B844-BACB-036619A53E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5982083"/>
            <a:ext cx="6638925" cy="55403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61229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E8EE508-A84E-E44A-9354-67F5289A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078897"/>
            <a:ext cx="6858000" cy="705679"/>
          </a:xfrm>
        </p:spPr>
        <p:txBody>
          <a:bodyPr anchor="b"/>
          <a:lstStyle>
            <a:lvl1pPr algn="ctr">
              <a:defRPr sz="3000" b="0" i="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CFC0FC1-D6CA-0242-B8EC-304564D6A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9211" y="887343"/>
            <a:ext cx="24257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2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078897"/>
            <a:ext cx="6858000" cy="705679"/>
          </a:xfrm>
        </p:spPr>
        <p:txBody>
          <a:bodyPr anchor="b"/>
          <a:lstStyle>
            <a:lvl1pPr algn="ctr">
              <a:defRPr sz="3000" b="0" i="0" spc="225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0721DC3C-90F3-1A42-8F36-DBAB689AA0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2800" y="854765"/>
            <a:ext cx="2438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5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588CC65-6C86-0343-942D-FE32B2878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76162"/>
            <a:ext cx="6858000" cy="70567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1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EF6BE9-93AE-AA49-B2B7-95DE564ED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76162"/>
            <a:ext cx="6858000" cy="705679"/>
          </a:xfrm>
        </p:spPr>
        <p:txBody>
          <a:bodyPr anchor="b"/>
          <a:lstStyle>
            <a:lvl1pPr algn="ctr"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5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76162"/>
            <a:ext cx="6858000" cy="705679"/>
          </a:xfrm>
        </p:spPr>
        <p:txBody>
          <a:bodyPr anchor="b"/>
          <a:lstStyle>
            <a:lvl1pPr algn="ctr">
              <a:defRPr sz="3000" b="1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76F8545-7091-F043-B30E-D1911034E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040180-992D-E744-B390-1BC5177C3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D1170F-11D0-D54C-A9CD-093D31C54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6"/>
            <a:ext cx="78867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75" r:id="rId2"/>
    <p:sldLayoutId id="2147483773" r:id="rId3"/>
    <p:sldLayoutId id="2147483776" r:id="rId4"/>
    <p:sldLayoutId id="2147483751" r:id="rId5"/>
    <p:sldLayoutId id="2147483752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5FA711F-D7F6-0A43-B770-911A76850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CA8D9E0-E294-B34F-924F-A5777EC27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6"/>
            <a:ext cx="78867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2" r:id="rId2"/>
    <p:sldLayoutId id="2147483754" r:id="rId3"/>
    <p:sldLayoutId id="2147483755" r:id="rId4"/>
    <p:sldLayoutId id="2147483756" r:id="rId5"/>
    <p:sldLayoutId id="2147483757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50BF370-1B53-DF4E-BA5C-691A80142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0551C3F-C40D-0546-90B4-6875C6F47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C572F2B-401D-3C45-AA36-85C8C4E6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7C76012-DD14-AC4D-BF1B-F942C135F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E29BCCC3-A45E-0D40-A18D-D9CCA5930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B240827-4D17-3A4E-BB18-7F0D7D0CD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6"/>
            <a:ext cx="78867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4" r:id="rId2"/>
    <p:sldLayoutId id="2147483770" r:id="rId3"/>
    <p:sldLayoutId id="214748377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itle Slide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D2CD6A5C-124C-034F-8165-F3EC7920BDD6}"/>
    </a:ext>
  </a:extLst>
</a:theme>
</file>

<file path=ppt/theme/theme2.xml><?xml version="1.0" encoding="utf-8"?>
<a:theme xmlns:a="http://schemas.openxmlformats.org/drawingml/2006/main" name="Section Separator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77BB70BE-DE7C-D04B-9E8D-3F48A751161B}"/>
    </a:ext>
  </a:extLst>
</a:theme>
</file>

<file path=ppt/theme/theme3.xml><?xml version="1.0" encoding="utf-8"?>
<a:theme xmlns:a="http://schemas.openxmlformats.org/drawingml/2006/main" name="Body Slides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23D9FDDF-0940-8740-95AF-5D3D5EE5AE27}"/>
    </a:ext>
  </a:extLst>
</a:theme>
</file>

<file path=ppt/theme/theme4.xml><?xml version="1.0" encoding="utf-8"?>
<a:theme xmlns:a="http://schemas.openxmlformats.org/drawingml/2006/main" name="Body Slides Green">
  <a:themeElements>
    <a:clrScheme name="Cuesta College Colors">
      <a:dk1>
        <a:srgbClr val="000000"/>
      </a:dk1>
      <a:lt1>
        <a:srgbClr val="FFFFFF"/>
      </a:lt1>
      <a:dk2>
        <a:srgbClr val="166134"/>
      </a:dk2>
      <a:lt2>
        <a:srgbClr val="E7E6E6"/>
      </a:lt2>
      <a:accent1>
        <a:srgbClr val="70A041"/>
      </a:accent1>
      <a:accent2>
        <a:srgbClr val="1C5B78"/>
      </a:accent2>
      <a:accent3>
        <a:srgbClr val="AD562D"/>
      </a:accent3>
      <a:accent4>
        <a:srgbClr val="65192D"/>
      </a:accent4>
      <a:accent5>
        <a:srgbClr val="5B9BD5"/>
      </a:accent5>
      <a:accent6>
        <a:srgbClr val="0A8B44"/>
      </a:accent6>
      <a:hlink>
        <a:srgbClr val="0563C1"/>
      </a:hlink>
      <a:folHlink>
        <a:srgbClr val="244A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92C41EB0-9F81-FD4B-BF6A-9E3A3D02ED68}"/>
    </a:ext>
  </a:extLst>
</a:theme>
</file>

<file path=ppt/theme/theme5.xml><?xml version="1.0" encoding="utf-8"?>
<a:theme xmlns:a="http://schemas.openxmlformats.org/drawingml/2006/main" name="1_Title Slides">
  <a:themeElements>
    <a:clrScheme name="Cuesta">
      <a:dk1>
        <a:srgbClr val="000000"/>
      </a:dk1>
      <a:lt1>
        <a:srgbClr val="FFFFFF"/>
      </a:lt1>
      <a:dk2>
        <a:srgbClr val="0D552E"/>
      </a:dk2>
      <a:lt2>
        <a:srgbClr val="E7E6E6"/>
      </a:lt2>
      <a:accent1>
        <a:srgbClr val="70A041"/>
      </a:accent1>
      <a:accent2>
        <a:srgbClr val="AD562D"/>
      </a:accent2>
      <a:accent3>
        <a:srgbClr val="1C5B78"/>
      </a:accent3>
      <a:accent4>
        <a:srgbClr val="65192D"/>
      </a:accent4>
      <a:accent5>
        <a:srgbClr val="4C4D4C"/>
      </a:accent5>
      <a:accent6>
        <a:srgbClr val="E6E5DF"/>
      </a:accent6>
      <a:hlink>
        <a:srgbClr val="1C5B78"/>
      </a:hlink>
      <a:folHlink>
        <a:srgbClr val="1C5B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0ECFB7D-0BBF-B84D-933F-EC89417CACE1}" vid="{F6D56EE6-B407-0D41-A99A-3883B94242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1024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0</vt:i4>
      </vt:variant>
    </vt:vector>
  </HeadingPairs>
  <TitlesOfParts>
    <vt:vector size="8" baseType="lpstr">
      <vt:lpstr>Calibri</vt:lpstr>
      <vt:lpstr>Open Sans</vt:lpstr>
      <vt:lpstr>Arial</vt:lpstr>
      <vt:lpstr>Title Slides</vt:lpstr>
      <vt:lpstr>Section Separators</vt:lpstr>
      <vt:lpstr>Body Slides White</vt:lpstr>
      <vt:lpstr>Body Slides Green</vt:lpstr>
      <vt:lpstr>1_Title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Stratton</dc:creator>
  <cp:lastModifiedBy>Erin Stratton</cp:lastModifiedBy>
  <cp:revision>6</cp:revision>
  <dcterms:created xsi:type="dcterms:W3CDTF">2021-07-23T18:18:24Z</dcterms:created>
  <dcterms:modified xsi:type="dcterms:W3CDTF">2021-09-24T15:48:25Z</dcterms:modified>
</cp:coreProperties>
</file>